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6" r:id="rId1"/>
  </p:sldMasterIdLst>
  <p:sldIdLst>
    <p:sldId id="256" r:id="rId2"/>
    <p:sldId id="262" r:id="rId3"/>
    <p:sldId id="257" r:id="rId4"/>
    <p:sldId id="258" r:id="rId5"/>
    <p:sldId id="259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1C9FC8-0F53-425F-918D-2E46A462DE77}" type="doc">
      <dgm:prSet loTypeId="urn:microsoft.com/office/officeart/2005/8/layout/vList2" loCatId="Inbox" qsTypeId="urn:microsoft.com/office/officeart/2005/8/quickstyle/simple4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0C0E8694-E4D4-4D84-8A59-C270263CAF00}">
      <dgm:prSet/>
      <dgm:spPr/>
      <dgm:t>
        <a:bodyPr/>
        <a:lstStyle/>
        <a:p>
          <a:r>
            <a:rPr lang="en-US"/>
            <a:t>Type of Propellant</a:t>
          </a:r>
        </a:p>
      </dgm:t>
    </dgm:pt>
    <dgm:pt modelId="{FB2115E0-3A6D-43F2-B95A-8D08C0D3EAC1}" type="parTrans" cxnId="{8D599113-F5B6-431F-A5B5-518B830670C4}">
      <dgm:prSet/>
      <dgm:spPr/>
      <dgm:t>
        <a:bodyPr/>
        <a:lstStyle/>
        <a:p>
          <a:endParaRPr lang="en-US"/>
        </a:p>
      </dgm:t>
    </dgm:pt>
    <dgm:pt modelId="{38570EE6-C398-4E58-84C8-F6A1977F3F69}" type="sibTrans" cxnId="{8D599113-F5B6-431F-A5B5-518B830670C4}">
      <dgm:prSet/>
      <dgm:spPr/>
      <dgm:t>
        <a:bodyPr/>
        <a:lstStyle/>
        <a:p>
          <a:endParaRPr lang="en-US"/>
        </a:p>
      </dgm:t>
    </dgm:pt>
    <dgm:pt modelId="{68A701AF-15DF-4E90-AA5E-659CCA70BEAC}">
      <dgm:prSet/>
      <dgm:spPr/>
      <dgm:t>
        <a:bodyPr/>
        <a:lstStyle/>
        <a:p>
          <a:r>
            <a:rPr lang="en-US"/>
            <a:t>Ignition Sequence</a:t>
          </a:r>
        </a:p>
      </dgm:t>
    </dgm:pt>
    <dgm:pt modelId="{5E6DB1EF-66EC-4FBA-8B56-91A1FE4A5D97}" type="parTrans" cxnId="{BA1EF509-7161-4698-985C-F10052134C47}">
      <dgm:prSet/>
      <dgm:spPr/>
      <dgm:t>
        <a:bodyPr/>
        <a:lstStyle/>
        <a:p>
          <a:endParaRPr lang="en-US"/>
        </a:p>
      </dgm:t>
    </dgm:pt>
    <dgm:pt modelId="{6F952EAF-598D-4860-BA9B-5B1EDB4E12D1}" type="sibTrans" cxnId="{BA1EF509-7161-4698-985C-F10052134C47}">
      <dgm:prSet/>
      <dgm:spPr/>
      <dgm:t>
        <a:bodyPr/>
        <a:lstStyle/>
        <a:p>
          <a:endParaRPr lang="en-US"/>
        </a:p>
      </dgm:t>
    </dgm:pt>
    <dgm:pt modelId="{50405BAE-3DE4-4D9B-AA3D-9FCA25CE417F}">
      <dgm:prSet/>
      <dgm:spPr/>
      <dgm:t>
        <a:bodyPr/>
        <a:lstStyle/>
        <a:p>
          <a:r>
            <a:rPr lang="en-US"/>
            <a:t>Run Time</a:t>
          </a:r>
        </a:p>
      </dgm:t>
    </dgm:pt>
    <dgm:pt modelId="{855CBDCD-E7A7-4F2C-819B-9C1DA759AADD}" type="parTrans" cxnId="{1D2B0AFC-462F-489D-9FF2-1BFD7A092D83}">
      <dgm:prSet/>
      <dgm:spPr/>
      <dgm:t>
        <a:bodyPr/>
        <a:lstStyle/>
        <a:p>
          <a:endParaRPr lang="en-US"/>
        </a:p>
      </dgm:t>
    </dgm:pt>
    <dgm:pt modelId="{B5FB95A4-DFA1-4AB1-94DD-67141FEFD31D}" type="sibTrans" cxnId="{1D2B0AFC-462F-489D-9FF2-1BFD7A092D83}">
      <dgm:prSet/>
      <dgm:spPr/>
      <dgm:t>
        <a:bodyPr/>
        <a:lstStyle/>
        <a:p>
          <a:endParaRPr lang="en-US"/>
        </a:p>
      </dgm:t>
    </dgm:pt>
    <dgm:pt modelId="{76EC4C68-88FB-4B35-B699-79D08F919771}">
      <dgm:prSet/>
      <dgm:spPr/>
      <dgm:t>
        <a:bodyPr/>
        <a:lstStyle/>
        <a:p>
          <a:r>
            <a:rPr lang="en-US" dirty="0"/>
            <a:t>Storing</a:t>
          </a:r>
        </a:p>
      </dgm:t>
    </dgm:pt>
    <dgm:pt modelId="{1AAF494F-0A56-4ABE-8C27-9A5993FB97F8}" type="parTrans" cxnId="{CF7183D7-6E21-48E4-B86C-FDFBB13A805F}">
      <dgm:prSet/>
      <dgm:spPr/>
      <dgm:t>
        <a:bodyPr/>
        <a:lstStyle/>
        <a:p>
          <a:endParaRPr lang="en-US"/>
        </a:p>
      </dgm:t>
    </dgm:pt>
    <dgm:pt modelId="{468D7F2C-20A0-4DE3-AAEF-1D8BDE819D90}" type="sibTrans" cxnId="{CF7183D7-6E21-48E4-B86C-FDFBB13A805F}">
      <dgm:prSet/>
      <dgm:spPr/>
      <dgm:t>
        <a:bodyPr/>
        <a:lstStyle/>
        <a:p>
          <a:endParaRPr lang="en-US"/>
        </a:p>
      </dgm:t>
    </dgm:pt>
    <dgm:pt modelId="{C43AF48F-6153-4001-9FC8-DD28286D9FDC}">
      <dgm:prSet/>
      <dgm:spPr/>
      <dgm:t>
        <a:bodyPr/>
        <a:lstStyle/>
        <a:p>
          <a:r>
            <a:rPr lang="en-US" dirty="0"/>
            <a:t>Complexity</a:t>
          </a:r>
        </a:p>
      </dgm:t>
    </dgm:pt>
    <dgm:pt modelId="{11B86E1F-C877-442C-9C34-4F87D2449E0F}" type="parTrans" cxnId="{C114772E-D117-42B3-8B63-93390582BEC3}">
      <dgm:prSet/>
      <dgm:spPr/>
      <dgm:t>
        <a:bodyPr/>
        <a:lstStyle/>
        <a:p>
          <a:endParaRPr lang="en-US"/>
        </a:p>
      </dgm:t>
    </dgm:pt>
    <dgm:pt modelId="{256B8119-E8E2-4ADF-9514-832CAAF1EAF3}" type="sibTrans" cxnId="{C114772E-D117-42B3-8B63-93390582BEC3}">
      <dgm:prSet/>
      <dgm:spPr/>
      <dgm:t>
        <a:bodyPr/>
        <a:lstStyle/>
        <a:p>
          <a:endParaRPr lang="en-US"/>
        </a:p>
      </dgm:t>
    </dgm:pt>
    <dgm:pt modelId="{20B0B9F8-6C3B-4576-8DED-04A53C79F1EE}" type="pres">
      <dgm:prSet presAssocID="{FC1C9FC8-0F53-425F-918D-2E46A462DE77}" presName="linear" presStyleCnt="0">
        <dgm:presLayoutVars>
          <dgm:animLvl val="lvl"/>
          <dgm:resizeHandles val="exact"/>
        </dgm:presLayoutVars>
      </dgm:prSet>
      <dgm:spPr/>
    </dgm:pt>
    <dgm:pt modelId="{30FD3F58-4F82-4CEA-8725-5E15288DFA3B}" type="pres">
      <dgm:prSet presAssocID="{0C0E8694-E4D4-4D84-8A59-C270263CAF0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5DD1C2F-723E-4B96-9784-F05F7607D339}" type="pres">
      <dgm:prSet presAssocID="{38570EE6-C398-4E58-84C8-F6A1977F3F69}" presName="spacer" presStyleCnt="0"/>
      <dgm:spPr/>
    </dgm:pt>
    <dgm:pt modelId="{08266BAB-E50B-40EF-9EEF-9D2829BAFB86}" type="pres">
      <dgm:prSet presAssocID="{68A701AF-15DF-4E90-AA5E-659CCA70BEA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070AF93-BD01-4AD8-B884-7985F4E2F45F}" type="pres">
      <dgm:prSet presAssocID="{6F952EAF-598D-4860-BA9B-5B1EDB4E12D1}" presName="spacer" presStyleCnt="0"/>
      <dgm:spPr/>
    </dgm:pt>
    <dgm:pt modelId="{13CA0813-75BA-4E59-B0CB-D513064DA7EB}" type="pres">
      <dgm:prSet presAssocID="{50405BAE-3DE4-4D9B-AA3D-9FCA25CE417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B81C799A-68CA-4275-979D-838357244541}" type="pres">
      <dgm:prSet presAssocID="{B5FB95A4-DFA1-4AB1-94DD-67141FEFD31D}" presName="spacer" presStyleCnt="0"/>
      <dgm:spPr/>
    </dgm:pt>
    <dgm:pt modelId="{26349DB4-FD06-49CF-A6CA-3198A17AF606}" type="pres">
      <dgm:prSet presAssocID="{76EC4C68-88FB-4B35-B699-79D08F91977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0474C1E-296A-49CF-9DEA-00263D19DC15}" type="pres">
      <dgm:prSet presAssocID="{468D7F2C-20A0-4DE3-AAEF-1D8BDE819D90}" presName="spacer" presStyleCnt="0"/>
      <dgm:spPr/>
    </dgm:pt>
    <dgm:pt modelId="{427D1A63-66CD-41BF-A5D5-D1B10F53BEAD}" type="pres">
      <dgm:prSet presAssocID="{C43AF48F-6153-4001-9FC8-DD28286D9FDC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BA1EF509-7161-4698-985C-F10052134C47}" srcId="{FC1C9FC8-0F53-425F-918D-2E46A462DE77}" destId="{68A701AF-15DF-4E90-AA5E-659CCA70BEAC}" srcOrd="1" destOrd="0" parTransId="{5E6DB1EF-66EC-4FBA-8B56-91A1FE4A5D97}" sibTransId="{6F952EAF-598D-4860-BA9B-5B1EDB4E12D1}"/>
    <dgm:cxn modelId="{8D599113-F5B6-431F-A5B5-518B830670C4}" srcId="{FC1C9FC8-0F53-425F-918D-2E46A462DE77}" destId="{0C0E8694-E4D4-4D84-8A59-C270263CAF00}" srcOrd="0" destOrd="0" parTransId="{FB2115E0-3A6D-43F2-B95A-8D08C0D3EAC1}" sibTransId="{38570EE6-C398-4E58-84C8-F6A1977F3F69}"/>
    <dgm:cxn modelId="{E86C061D-B6E5-4A6F-A32E-FC6BE6CA5E08}" type="presOf" srcId="{76EC4C68-88FB-4B35-B699-79D08F919771}" destId="{26349DB4-FD06-49CF-A6CA-3198A17AF606}" srcOrd="0" destOrd="0" presId="urn:microsoft.com/office/officeart/2005/8/layout/vList2"/>
    <dgm:cxn modelId="{2D83912A-DA5D-41E4-874C-BF2F2C9380C7}" type="presOf" srcId="{C43AF48F-6153-4001-9FC8-DD28286D9FDC}" destId="{427D1A63-66CD-41BF-A5D5-D1B10F53BEAD}" srcOrd="0" destOrd="0" presId="urn:microsoft.com/office/officeart/2005/8/layout/vList2"/>
    <dgm:cxn modelId="{C114772E-D117-42B3-8B63-93390582BEC3}" srcId="{FC1C9FC8-0F53-425F-918D-2E46A462DE77}" destId="{C43AF48F-6153-4001-9FC8-DD28286D9FDC}" srcOrd="4" destOrd="0" parTransId="{11B86E1F-C877-442C-9C34-4F87D2449E0F}" sibTransId="{256B8119-E8E2-4ADF-9514-832CAAF1EAF3}"/>
    <dgm:cxn modelId="{D7EF6D57-316A-4022-BCE9-04B14D6A43B1}" type="presOf" srcId="{68A701AF-15DF-4E90-AA5E-659CCA70BEAC}" destId="{08266BAB-E50B-40EF-9EEF-9D2829BAFB86}" srcOrd="0" destOrd="0" presId="urn:microsoft.com/office/officeart/2005/8/layout/vList2"/>
    <dgm:cxn modelId="{D633BE91-B4AE-4F22-992F-D3D01729B592}" type="presOf" srcId="{FC1C9FC8-0F53-425F-918D-2E46A462DE77}" destId="{20B0B9F8-6C3B-4576-8DED-04A53C79F1EE}" srcOrd="0" destOrd="0" presId="urn:microsoft.com/office/officeart/2005/8/layout/vList2"/>
    <dgm:cxn modelId="{8E02B8CB-D1A7-4D8F-8759-155453695BFD}" type="presOf" srcId="{50405BAE-3DE4-4D9B-AA3D-9FCA25CE417F}" destId="{13CA0813-75BA-4E59-B0CB-D513064DA7EB}" srcOrd="0" destOrd="0" presId="urn:microsoft.com/office/officeart/2005/8/layout/vList2"/>
    <dgm:cxn modelId="{CF7183D7-6E21-48E4-B86C-FDFBB13A805F}" srcId="{FC1C9FC8-0F53-425F-918D-2E46A462DE77}" destId="{76EC4C68-88FB-4B35-B699-79D08F919771}" srcOrd="3" destOrd="0" parTransId="{1AAF494F-0A56-4ABE-8C27-9A5993FB97F8}" sibTransId="{468D7F2C-20A0-4DE3-AAEF-1D8BDE819D90}"/>
    <dgm:cxn modelId="{0BC651DC-125D-4AED-B9CF-E328D164994A}" type="presOf" srcId="{0C0E8694-E4D4-4D84-8A59-C270263CAF00}" destId="{30FD3F58-4F82-4CEA-8725-5E15288DFA3B}" srcOrd="0" destOrd="0" presId="urn:microsoft.com/office/officeart/2005/8/layout/vList2"/>
    <dgm:cxn modelId="{1D2B0AFC-462F-489D-9FF2-1BFD7A092D83}" srcId="{FC1C9FC8-0F53-425F-918D-2E46A462DE77}" destId="{50405BAE-3DE4-4D9B-AA3D-9FCA25CE417F}" srcOrd="2" destOrd="0" parTransId="{855CBDCD-E7A7-4F2C-819B-9C1DA759AADD}" sibTransId="{B5FB95A4-DFA1-4AB1-94DD-67141FEFD31D}"/>
    <dgm:cxn modelId="{C40FCA7E-1666-4B4E-8562-E139C9033FD4}" type="presParOf" srcId="{20B0B9F8-6C3B-4576-8DED-04A53C79F1EE}" destId="{30FD3F58-4F82-4CEA-8725-5E15288DFA3B}" srcOrd="0" destOrd="0" presId="urn:microsoft.com/office/officeart/2005/8/layout/vList2"/>
    <dgm:cxn modelId="{01340052-1174-41BE-A483-486DFC30A3E3}" type="presParOf" srcId="{20B0B9F8-6C3B-4576-8DED-04A53C79F1EE}" destId="{E5DD1C2F-723E-4B96-9784-F05F7607D339}" srcOrd="1" destOrd="0" presId="urn:microsoft.com/office/officeart/2005/8/layout/vList2"/>
    <dgm:cxn modelId="{C6D64B59-A182-4726-8B19-1FFDE075C8A4}" type="presParOf" srcId="{20B0B9F8-6C3B-4576-8DED-04A53C79F1EE}" destId="{08266BAB-E50B-40EF-9EEF-9D2829BAFB86}" srcOrd="2" destOrd="0" presId="urn:microsoft.com/office/officeart/2005/8/layout/vList2"/>
    <dgm:cxn modelId="{172E2D73-3A83-42F9-9121-49555CFE8687}" type="presParOf" srcId="{20B0B9F8-6C3B-4576-8DED-04A53C79F1EE}" destId="{4070AF93-BD01-4AD8-B884-7985F4E2F45F}" srcOrd="3" destOrd="0" presId="urn:microsoft.com/office/officeart/2005/8/layout/vList2"/>
    <dgm:cxn modelId="{6F9E6E89-1C97-4997-9B08-E779CB2EB374}" type="presParOf" srcId="{20B0B9F8-6C3B-4576-8DED-04A53C79F1EE}" destId="{13CA0813-75BA-4E59-B0CB-D513064DA7EB}" srcOrd="4" destOrd="0" presId="urn:microsoft.com/office/officeart/2005/8/layout/vList2"/>
    <dgm:cxn modelId="{D87B20A8-646C-4449-A011-19D2E16DFD16}" type="presParOf" srcId="{20B0B9F8-6C3B-4576-8DED-04A53C79F1EE}" destId="{B81C799A-68CA-4275-979D-838357244541}" srcOrd="5" destOrd="0" presId="urn:microsoft.com/office/officeart/2005/8/layout/vList2"/>
    <dgm:cxn modelId="{96E419FB-AF3E-45F5-88E5-D8998275A803}" type="presParOf" srcId="{20B0B9F8-6C3B-4576-8DED-04A53C79F1EE}" destId="{26349DB4-FD06-49CF-A6CA-3198A17AF606}" srcOrd="6" destOrd="0" presId="urn:microsoft.com/office/officeart/2005/8/layout/vList2"/>
    <dgm:cxn modelId="{9BC00DCD-4C4E-471A-BB0E-5B23D5DEA4BC}" type="presParOf" srcId="{20B0B9F8-6C3B-4576-8DED-04A53C79F1EE}" destId="{90474C1E-296A-49CF-9DEA-00263D19DC15}" srcOrd="7" destOrd="0" presId="urn:microsoft.com/office/officeart/2005/8/layout/vList2"/>
    <dgm:cxn modelId="{067411F7-8C6B-41B7-A513-0BE657146199}" type="presParOf" srcId="{20B0B9F8-6C3B-4576-8DED-04A53C79F1EE}" destId="{427D1A63-66CD-41BF-A5D5-D1B10F53BEA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FD3F58-4F82-4CEA-8725-5E15288DFA3B}">
      <dsp:nvSpPr>
        <dsp:cNvPr id="0" name=""/>
        <dsp:cNvSpPr/>
      </dsp:nvSpPr>
      <dsp:spPr>
        <a:xfrm>
          <a:off x="0" y="47910"/>
          <a:ext cx="6628804" cy="8892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3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Type of Propellant</a:t>
          </a:r>
        </a:p>
      </dsp:txBody>
      <dsp:txXfrm>
        <a:off x="43407" y="91317"/>
        <a:ext cx="6541990" cy="802386"/>
      </dsp:txXfrm>
    </dsp:sp>
    <dsp:sp modelId="{08266BAB-E50B-40EF-9EEF-9D2829BAFB86}">
      <dsp:nvSpPr>
        <dsp:cNvPr id="0" name=""/>
        <dsp:cNvSpPr/>
      </dsp:nvSpPr>
      <dsp:spPr>
        <a:xfrm>
          <a:off x="0" y="1046550"/>
          <a:ext cx="6628804" cy="889200"/>
        </a:xfrm>
        <a:prstGeom prst="roundRect">
          <a:avLst/>
        </a:prstGeom>
        <a:gradFill rotWithShape="0">
          <a:gsLst>
            <a:gs pos="0">
              <a:schemeClr val="accent3">
                <a:hueOff val="-358351"/>
                <a:satOff val="295"/>
                <a:lumOff val="-245"/>
                <a:alphaOff val="0"/>
                <a:tint val="96000"/>
                <a:lumMod val="100000"/>
              </a:schemeClr>
            </a:gs>
            <a:gs pos="78000">
              <a:schemeClr val="accent3">
                <a:hueOff val="-358351"/>
                <a:satOff val="295"/>
                <a:lumOff val="-245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Ignition Sequence</a:t>
          </a:r>
        </a:p>
      </dsp:txBody>
      <dsp:txXfrm>
        <a:off x="43407" y="1089957"/>
        <a:ext cx="6541990" cy="802386"/>
      </dsp:txXfrm>
    </dsp:sp>
    <dsp:sp modelId="{13CA0813-75BA-4E59-B0CB-D513064DA7EB}">
      <dsp:nvSpPr>
        <dsp:cNvPr id="0" name=""/>
        <dsp:cNvSpPr/>
      </dsp:nvSpPr>
      <dsp:spPr>
        <a:xfrm>
          <a:off x="0" y="2045190"/>
          <a:ext cx="6628804" cy="889200"/>
        </a:xfrm>
        <a:prstGeom prst="roundRect">
          <a:avLst/>
        </a:prstGeom>
        <a:gradFill rotWithShape="0">
          <a:gsLst>
            <a:gs pos="0">
              <a:schemeClr val="accent3">
                <a:hueOff val="-716701"/>
                <a:satOff val="590"/>
                <a:lumOff val="-491"/>
                <a:alphaOff val="0"/>
                <a:tint val="96000"/>
                <a:lumMod val="100000"/>
              </a:schemeClr>
            </a:gs>
            <a:gs pos="78000">
              <a:schemeClr val="accent3">
                <a:hueOff val="-716701"/>
                <a:satOff val="590"/>
                <a:lumOff val="-491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Run Time</a:t>
          </a:r>
        </a:p>
      </dsp:txBody>
      <dsp:txXfrm>
        <a:off x="43407" y="2088597"/>
        <a:ext cx="6541990" cy="802386"/>
      </dsp:txXfrm>
    </dsp:sp>
    <dsp:sp modelId="{26349DB4-FD06-49CF-A6CA-3198A17AF606}">
      <dsp:nvSpPr>
        <dsp:cNvPr id="0" name=""/>
        <dsp:cNvSpPr/>
      </dsp:nvSpPr>
      <dsp:spPr>
        <a:xfrm>
          <a:off x="0" y="3043830"/>
          <a:ext cx="6628804" cy="889200"/>
        </a:xfrm>
        <a:prstGeom prst="roundRect">
          <a:avLst/>
        </a:prstGeom>
        <a:gradFill rotWithShape="0">
          <a:gsLst>
            <a:gs pos="0">
              <a:schemeClr val="accent3">
                <a:hueOff val="-1075052"/>
                <a:satOff val="885"/>
                <a:lumOff val="-736"/>
                <a:alphaOff val="0"/>
                <a:tint val="96000"/>
                <a:lumMod val="100000"/>
              </a:schemeClr>
            </a:gs>
            <a:gs pos="78000">
              <a:schemeClr val="accent3">
                <a:hueOff val="-1075052"/>
                <a:satOff val="885"/>
                <a:lumOff val="-736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Storing</a:t>
          </a:r>
        </a:p>
      </dsp:txBody>
      <dsp:txXfrm>
        <a:off x="43407" y="3087237"/>
        <a:ext cx="6541990" cy="802386"/>
      </dsp:txXfrm>
    </dsp:sp>
    <dsp:sp modelId="{427D1A63-66CD-41BF-A5D5-D1B10F53BEAD}">
      <dsp:nvSpPr>
        <dsp:cNvPr id="0" name=""/>
        <dsp:cNvSpPr/>
      </dsp:nvSpPr>
      <dsp:spPr>
        <a:xfrm>
          <a:off x="0" y="4042470"/>
          <a:ext cx="6628804" cy="889200"/>
        </a:xfrm>
        <a:prstGeom prst="roundRect">
          <a:avLst/>
        </a:prstGeom>
        <a:gradFill rotWithShape="0">
          <a:gsLst>
            <a:gs pos="0">
              <a:schemeClr val="accent3">
                <a:hueOff val="-1433403"/>
                <a:satOff val="1180"/>
                <a:lumOff val="-981"/>
                <a:alphaOff val="0"/>
                <a:tint val="96000"/>
                <a:lumMod val="100000"/>
              </a:schemeClr>
            </a:gs>
            <a:gs pos="78000">
              <a:schemeClr val="accent3">
                <a:hueOff val="-1433403"/>
                <a:satOff val="1180"/>
                <a:lumOff val="-981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Complexity</a:t>
          </a:r>
        </a:p>
      </dsp:txBody>
      <dsp:txXfrm>
        <a:off x="43407" y="4085877"/>
        <a:ext cx="6541990" cy="8023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4824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033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0270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5228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86417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1365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2666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761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471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560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379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976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692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0917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2721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444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651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  <p:sldLayoutId id="2147483788" r:id="rId12"/>
    <p:sldLayoutId id="2147483789" r:id="rId13"/>
    <p:sldLayoutId id="2147483790" r:id="rId14"/>
    <p:sldLayoutId id="2147483791" r:id="rId15"/>
    <p:sldLayoutId id="214748379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F92DB-0DE8-4151-8429-19C31FFF70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Solid Rocket Booster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BBDC33-4B01-4D22-A9FD-3C3EFCE03A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UNH SEDS</a:t>
            </a:r>
          </a:p>
          <a:p>
            <a:r>
              <a:rPr lang="en-US" sz="1400" dirty="0"/>
              <a:t>Charlie </a:t>
            </a:r>
            <a:r>
              <a:rPr lang="en-US" sz="1400" dirty="0" err="1"/>
              <a:t>Nitschelm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26969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55AE6B0-AC9E-4167-806F-E9DB135FC46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23416A-383B-4FDC-B4C9-D8EDDFE9C04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267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/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/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/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87BD1F4E-A66D-4C06-86DA-8D56CA7A3B4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719" y="0"/>
            <a:ext cx="621428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912A66-25D2-4C22-9AE3-B8ED5D0BF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400" dirty="0"/>
              <a:t>Main Differences between a SRB and LRB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7230818"/>
              </p:ext>
            </p:extLst>
          </p:nvPr>
        </p:nvGraphicFramePr>
        <p:xfrm>
          <a:off x="4916553" y="944563"/>
          <a:ext cx="6628804" cy="4979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3830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46B81-98AF-4F64-9D48-DF2727120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Parts of a SRB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E45F6-7ABA-471B-8D2D-D304B9462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57249"/>
            <a:ext cx="8596668" cy="388077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Igniter</a:t>
            </a:r>
          </a:p>
          <a:p>
            <a:r>
              <a:rPr lang="en-US" dirty="0"/>
              <a:t>The Grain</a:t>
            </a:r>
          </a:p>
          <a:p>
            <a:r>
              <a:rPr lang="en-US" dirty="0"/>
              <a:t>Thrust Vector Control</a:t>
            </a:r>
          </a:p>
          <a:p>
            <a:r>
              <a:rPr lang="en-US" dirty="0"/>
              <a:t>Nozzle Throat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880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7A1041-1B94-4A4C-B8CE-B1B02081D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035" y="1058009"/>
            <a:ext cx="4602747" cy="42374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C6A6C0-B470-47F9-AE22-DBC51938C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Igniter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43120-CA22-4AF6-8511-A2DED3A9A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To start the burning of the propellant in the SRB</a:t>
            </a:r>
            <a:br>
              <a:rPr lang="en-US" dirty="0"/>
            </a:br>
            <a:endParaRPr lang="en-US" dirty="0"/>
          </a:p>
          <a:p>
            <a:r>
              <a:rPr lang="en-US" dirty="0"/>
              <a:t>Electric Ignition to start igniter.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882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6A2076C9-C85C-4B0F-BFC2-1C0F95165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137" y="2159331"/>
            <a:ext cx="4204989" cy="17108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721EB7A-8A60-4CD7-B1E5-A51AEB657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The Grain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D8064-B9B6-4326-8659-852AF36BB1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749323"/>
          </a:xfrm>
        </p:spPr>
        <p:txBody>
          <a:bodyPr>
            <a:normAutofit/>
          </a:bodyPr>
          <a:lstStyle/>
          <a:p>
            <a:r>
              <a:rPr lang="en-US" dirty="0"/>
              <a:t>The solid body of propellant and accounts for 85-95% of the mass of SRB</a:t>
            </a:r>
          </a:p>
          <a:p>
            <a:r>
              <a:rPr lang="en-US" dirty="0"/>
              <a:t>Determines what thrust you will achieve per unit of time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A picture containing indoor, top&#10;&#10;Description generated with high confidence">
            <a:extLst>
              <a:ext uri="{FF2B5EF4-FFF2-40B4-BE49-F238E27FC236}">
                <a16:creationId xmlns:a16="http://schemas.microsoft.com/office/drawing/2014/main" id="{20C06BFF-90FA-43AC-A32E-20191F8A3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737" y="4035250"/>
            <a:ext cx="3828542" cy="254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60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CDE09-C85A-4838-8053-2B0207BC9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Thrust Vector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1BD30-7C7A-4778-BB93-1BDEE2B8B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Center of Pressure and Center of Mass</a:t>
            </a:r>
          </a:p>
          <a:p>
            <a:r>
              <a:rPr lang="en-US" dirty="0"/>
              <a:t>Insert that rotates and can change thrust vector</a:t>
            </a:r>
          </a:p>
          <a:p>
            <a:r>
              <a:rPr lang="en-US" dirty="0"/>
              <a:t>Is it need for our scale of a rocket?</a:t>
            </a:r>
          </a:p>
          <a:p>
            <a:r>
              <a:rPr lang="en-US" dirty="0"/>
              <a:t>Great </a:t>
            </a:r>
            <a:r>
              <a:rPr lang="en-US" dirty="0" err="1"/>
              <a:t>CoP</a:t>
            </a:r>
            <a:r>
              <a:rPr lang="en-US" dirty="0"/>
              <a:t> and </a:t>
            </a:r>
            <a:r>
              <a:rPr lang="en-US" dirty="0" err="1"/>
              <a:t>CoM</a:t>
            </a:r>
            <a:r>
              <a:rPr lang="en-US" dirty="0"/>
              <a:t> might be enough for our needs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961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FCE18FC-2B4A-403D-9982-6C1F98F42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589" y="2159331"/>
            <a:ext cx="5157058" cy="38823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7E49BD-8432-441E-B649-2482FFF50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Nozzle Throat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8F5969-4E55-497E-95F8-00427B8A40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r>
              <a:rPr lang="en-US" sz="1500" dirty="0"/>
              <a:t>Mass flow rate is determined by the Nozzle Throat</a:t>
            </a:r>
          </a:p>
          <a:p>
            <a:r>
              <a:rPr lang="en-US" sz="1500" dirty="0"/>
              <a:t>Difference in Pressure and pressure control is very important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420828466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302</TotalTime>
  <Words>132</Words>
  <Application>Microsoft Office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Solid Rocket Booster</vt:lpstr>
      <vt:lpstr>Main Differences between a SRB and LRB</vt:lpstr>
      <vt:lpstr>The Parts of a SRB</vt:lpstr>
      <vt:lpstr>Igniter </vt:lpstr>
      <vt:lpstr>The Grain</vt:lpstr>
      <vt:lpstr>Thrust Vector Control</vt:lpstr>
      <vt:lpstr>Nozzle Throat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Solid Rocket Booster</dc:title>
  <dc:creator>Charlie Nitschelm</dc:creator>
  <cp:lastModifiedBy>Charlie Nitschelm</cp:lastModifiedBy>
  <cp:revision>11</cp:revision>
  <dcterms:created xsi:type="dcterms:W3CDTF">2017-09-24T20:03:38Z</dcterms:created>
  <dcterms:modified xsi:type="dcterms:W3CDTF">2017-09-26T22:37:04Z</dcterms:modified>
</cp:coreProperties>
</file>

<file path=docProps/thumbnail.jpeg>
</file>